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Old Standard TT" panose="020B0604020202020204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bfbdff8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bfbdff8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7a07655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7a07655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bfbdff8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bfbdff8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fbdff8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fbdff8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bfbdff87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bfbdff87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fbdff8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bfbdff8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bfbdff8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bfbdff8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fbdff8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fbdff8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bfbdff8b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bfbdff8b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fbdff8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bfbdff8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3fa0439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03fa0439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bfbdff87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bfbdff87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7a07655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f7a07655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0719d7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0719d7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c0719d76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c0719d76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c0719d76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c0719d76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f74d2b7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f74d2b7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6c2ab3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6c2ab3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6c2ab37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6c2ab37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c0719d76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c0719d76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_ArRs9yfE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-KoMbs7zs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github.com/programatumicro/Curso-de-IoT/tree/master/M%C3%B3dulo%20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38800" y="145125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Comunicación SERIAL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88300" y="1990689"/>
            <a:ext cx="8118600" cy="31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TECNOLOGÍAS DE LA INFORMACIÓN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ÁREA DESARROLLO DE SOFTWARE MULTIPLATAFORMA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MTRA. Irene Garcia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Equipo #1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GALVAN COVARRUBIAS VICTOR MANUEL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RODRÍGUEZ OSUNA LUIS FERNANDO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SILVAS PUGA MONSERRATH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YESCAS MORENO TANIA EUNISES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chemeClr val="accent1"/>
                </a:solidFill>
              </a:rPr>
              <a:t>San Luis Rio Colorado, Sonora			                                                            Junio, 2021</a:t>
            </a: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sz="4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825" y="4553250"/>
            <a:ext cx="1370726" cy="34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550" y="318925"/>
            <a:ext cx="1717877" cy="74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827" y="3902950"/>
            <a:ext cx="1370719" cy="492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 b="1"/>
              <a:t>Ejemplos de proyectos donde se utilice este tipo de comunicación. </a:t>
            </a:r>
            <a:endParaRPr b="1"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adquisición de datos, control, depuración de código, etc.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Sistemas embebidos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t="11201" b="11170"/>
          <a:stretch/>
        </p:blipFill>
        <p:spPr>
          <a:xfrm>
            <a:off x="444050" y="3647950"/>
            <a:ext cx="1680900" cy="1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l="24200" r="23867"/>
          <a:stretch/>
        </p:blipFill>
        <p:spPr>
          <a:xfrm>
            <a:off x="2415013" y="2849650"/>
            <a:ext cx="2013600" cy="2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0" y="2263550"/>
            <a:ext cx="2842750" cy="2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222300"/>
            <a:ext cx="85206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Sistemas embebidos independientes.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Sistemas embebidos en tiempo real.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Sistemas embebidos en red.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Sistemas embebidos móviles.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299" y="90975"/>
            <a:ext cx="1189150" cy="9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775" y="956253"/>
            <a:ext cx="1737625" cy="1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425" y="3543350"/>
            <a:ext cx="2043946" cy="1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6">
            <a:alphaModFix/>
          </a:blip>
          <a:srcRect t="22396" b="24165"/>
          <a:stretch/>
        </p:blipFill>
        <p:spPr>
          <a:xfrm>
            <a:off x="4572000" y="3152800"/>
            <a:ext cx="2516724" cy="13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7">
            <a:alphaModFix/>
          </a:blip>
          <a:srcRect l="28891" t="5699" r="26707" b="5102"/>
          <a:stretch/>
        </p:blipFill>
        <p:spPr>
          <a:xfrm>
            <a:off x="7770825" y="2900175"/>
            <a:ext cx="985950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2616"/>
            <a:ext cx="2391876" cy="15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350" y="186950"/>
            <a:ext cx="2192550" cy="192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900" y="90950"/>
            <a:ext cx="3880350" cy="24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75" y="2256575"/>
            <a:ext cx="3310299" cy="24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4825" y="2629900"/>
            <a:ext cx="4631284" cy="24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6039475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l="8287" t="8651" r="10378" b="8642"/>
          <a:stretch/>
        </p:blipFill>
        <p:spPr>
          <a:xfrm>
            <a:off x="311700" y="141875"/>
            <a:ext cx="8126074" cy="4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5" y="264000"/>
            <a:ext cx="8205350" cy="46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l="53553" t="54454" r="45749" b="39834"/>
          <a:stretch/>
        </p:blipFill>
        <p:spPr>
          <a:xfrm>
            <a:off x="3822549" y="2776500"/>
            <a:ext cx="57202" cy="2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00" y="330925"/>
            <a:ext cx="8063899" cy="45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" y="767988"/>
            <a:ext cx="4500151" cy="337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67988"/>
            <a:ext cx="4500151" cy="337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 title="Comunicación Serial entre raspberry y arduin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325" y="237698"/>
            <a:ext cx="5929450" cy="44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 Utilidad o funcionamiento tanto en Raspberry como Arduino.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 Cómo establecer la comunicación.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 Librerías en caso de necesitar.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•Ejemplos de proyectos donde se utilice este tipo de comunicación.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 de la práctica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https://www.youtube.com/watch?v=Z-KoMbs7zsY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https://github.com/programatumicro/Curso-de-IoT/tree/master/Módulo%207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@programatumicro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5">
            <a:alphaModFix/>
          </a:blip>
          <a:srcRect l="17312" r="16202"/>
          <a:stretch/>
        </p:blipFill>
        <p:spPr>
          <a:xfrm>
            <a:off x="2415125" y="3459200"/>
            <a:ext cx="679925" cy="5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Comunicación SERIAL Equipo #1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Gracias por su atencion.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Comunicación en Serie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 La comunicación serie o comunicación secuencial, en telecomunicaciones e informática, es el proceso de envío de datos de un bit a la vez, de forma secuencial, sobre un canal de comunicación o un bus.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 ventaja de la comunicación serie es que necesita un número más pequeño de líneas de transmisión que una comunicación paralela que transmita la misma información.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Comunicación en Serie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•El hardware Arduino tiene soporte incorporado para la comunicación en serie en los pines 0 y 1 (que también va a la computadora a través de la conexión USB). El soporte de serie nativo ocurre a través de una pieza de hardware (integrada en el chip) llamada UART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847" y="2389875"/>
            <a:ext cx="36307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Comunicación en Serie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1644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•La Raspberry Pi contiene un puerto serie UART en el encabezado GPIO en los pines 8, TXD (GPIO 14) y 10, RXD (GPIO 15).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El puerto serie es una forma de bajo nivel de enviar datos entre la Raspberry Pi y otro sistema informático. Hay dos formas principales de utilizarlo: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25" y="2559288"/>
            <a:ext cx="3465024" cy="23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64400" y="2397975"/>
            <a:ext cx="486330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Conectarse a una PC para permitir el acceso a la consola de Linux. Esto puede ayudar a solucionar problemas durante el arranque o iniciar sesión en Raspberry Pi si el video y la red no están disponibles.</a:t>
            </a:r>
            <a:endParaRPr sz="1600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Conexión a un microcontrolador u otro periférico que tenga una interfaz en serie. Esto puede resultar útil si desea que la Raspberry Pi controle otro dispositivo.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establecer la comunicación serial?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/>
              <a:t>Para implementar la comunicación en serie, se requieren un origen y un destino.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/>
              <a:t>El método Simplex implementa la transmisión de datos unidireccional.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/>
              <a:t>Modo Half Duplex permite que el origen y el destino estén activos, pero no simultáneamente. 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/>
              <a:t>Modo Full Duplex es la forma de comunicación serial más utilizada en el mundo.  </a:t>
            </a:r>
            <a:endParaRPr sz="13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00" y="2409200"/>
            <a:ext cx="4092000" cy="2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2935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542"/>
              <a:buFont typeface="Arial"/>
              <a:buNone/>
            </a:pPr>
            <a:r>
              <a:rPr lang="es" sz="3042"/>
              <a:t>Librerías en caso de necesitar</a:t>
            </a:r>
            <a:endParaRPr sz="4122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9067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Arduino: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El puerto serie de Arduino son la forma principal de comunicar una placa Arduino con un ordenador. </a:t>
            </a:r>
            <a:br>
              <a:rPr lang="es" sz="1600"/>
            </a:br>
            <a:r>
              <a:rPr lang="es" sz="1600"/>
              <a:t>Para realizar la conexión mediante puerto serie únicamente es necesario conectar nuestra placa empleando el mismo puerto que empleamos para programarlo.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/>
              <a:t>No es necesario descargar alguna librería.</a:t>
            </a:r>
            <a:br>
              <a:rPr lang="es" sz="1900"/>
            </a:br>
            <a:endParaRPr sz="1900"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l="8508" t="9228" r="11968" b="12364"/>
          <a:stretch/>
        </p:blipFill>
        <p:spPr>
          <a:xfrm>
            <a:off x="5665425" y="2706011"/>
            <a:ext cx="3166875" cy="21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950" y="376449"/>
            <a:ext cx="657350" cy="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28"/>
              <a:buFont typeface="Arial"/>
              <a:buNone/>
            </a:pPr>
            <a:r>
              <a:rPr lang="es" sz="2931"/>
              <a:t>Librerías en caso de necesitar</a:t>
            </a:r>
            <a:endParaRPr sz="401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45375" y="113792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Raspberry: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Para activar la comunicación serial debemos habilitar el hardware.</a:t>
            </a:r>
            <a:br>
              <a:rPr lang="es" sz="1400"/>
            </a:br>
            <a:r>
              <a:rPr lang="es" sz="1400"/>
              <a:t>Puede hacerse de manera sencilla,con raspi-config. Ejecutamos el comando </a:t>
            </a:r>
            <a:r>
              <a:rPr lang="es" sz="1400">
                <a:solidFill>
                  <a:srgbClr val="222222"/>
                </a:solidFill>
                <a:highlight>
                  <a:srgbClr val="F1F1F1"/>
                </a:highlight>
                <a:latin typeface="Courier New"/>
                <a:ea typeface="Courier New"/>
                <a:cs typeface="Courier New"/>
                <a:sym typeface="Courier New"/>
              </a:rPr>
              <a:t>sudo raspi-config, </a:t>
            </a:r>
            <a:r>
              <a:rPr lang="es" sz="1400">
                <a:solidFill>
                  <a:srgbClr val="222222"/>
                </a:solidFill>
                <a:highlight>
                  <a:srgbClr val="F1F1F1"/>
                </a:highlight>
              </a:rPr>
              <a:t>luego vamos a Interfacing options, seleccionamos P6 Serial y confirmamos.</a:t>
            </a:r>
            <a:endParaRPr sz="14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/>
              <a:t>Al final solo hay que reiniciar la Raspberry para que la configuración se guarde correctamente</a:t>
            </a:r>
            <a:endParaRPr sz="1400"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t="21618" b="25896"/>
          <a:stretch/>
        </p:blipFill>
        <p:spPr>
          <a:xfrm>
            <a:off x="2598459" y="2512850"/>
            <a:ext cx="3947075" cy="9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0345" y="496050"/>
            <a:ext cx="400355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825" y="3765575"/>
            <a:ext cx="2266127" cy="12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620"/>
              <a:t>Librerías en caso de necesitar</a:t>
            </a:r>
            <a:endParaRPr sz="3700"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Para la conexión de puertos entre Raspberry y Arduino a través del puerto serie se necesita instalar la librería </a:t>
            </a:r>
            <a:r>
              <a:rPr lang="es" sz="1600" i="1"/>
              <a:t>pyhton-serial </a:t>
            </a:r>
            <a:r>
              <a:rPr lang="es" sz="1600"/>
              <a:t>con el comando </a:t>
            </a:r>
            <a:r>
              <a:rPr lang="es" sz="1400" b="1">
                <a:latin typeface="Courier New"/>
                <a:ea typeface="Courier New"/>
                <a:cs typeface="Courier New"/>
                <a:sym typeface="Courier New"/>
              </a:rPr>
              <a:t>apt install python-serial</a:t>
            </a:r>
            <a:r>
              <a:rPr lang="es" sz="1600"/>
              <a:t>, esta se coloca en la terminal de la Raspberry para poder lograr la comunicación con Arduino.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Gracias a esta librería, podríamos decir que Arduino sería el esclavo de Raspberry, ya que las ventajas que nos ofrece Arduino para controlar diferentes sensores y actuadores, haciendo que se comuniquen entre ellos a través del puerto serie.</a:t>
            </a:r>
            <a:endParaRPr sz="16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875" y="3040925"/>
            <a:ext cx="4808425" cy="1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Presentación en pantalla (16:9)</PresentationFormat>
  <Paragraphs>90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Old Standard TT</vt:lpstr>
      <vt:lpstr>Arial</vt:lpstr>
      <vt:lpstr>Courier New</vt:lpstr>
      <vt:lpstr>Paperback</vt:lpstr>
      <vt:lpstr>Comunicación SERIAL</vt:lpstr>
      <vt:lpstr>Temas</vt:lpstr>
      <vt:lpstr>Comunicación en Serie</vt:lpstr>
      <vt:lpstr>Comunicación en Serie</vt:lpstr>
      <vt:lpstr>Comunicación en Serie</vt:lpstr>
      <vt:lpstr>Cómo establecer la comunicación serial?</vt:lpstr>
      <vt:lpstr>Librerías en caso de necesitar </vt:lpstr>
      <vt:lpstr>Librerías en caso de necesitar </vt:lpstr>
      <vt:lpstr>Librerías en caso de necesitar</vt:lpstr>
      <vt:lpstr>Ejemplos de proyectos donde se utilice este tipo de comunicación. </vt:lpstr>
      <vt:lpstr>Presentación de PowerPoint</vt:lpstr>
      <vt:lpstr>Presentación de PowerPoint</vt:lpstr>
      <vt:lpstr>Práctica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 de la práctica</vt:lpstr>
      <vt:lpstr>Comunicación SERIAL Equipo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Comunicación SERIAL</dc:title>
  <cp:lastModifiedBy>acer</cp:lastModifiedBy>
  <cp:revision>1</cp:revision>
  <dcterms:modified xsi:type="dcterms:W3CDTF">2021-06-10T07:32:35Z</dcterms:modified>
</cp:coreProperties>
</file>